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e71fdcb6a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e71fdcb6a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8215fa1c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8215fa1c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e71fdcb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e71fdcb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e71fdcb6a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e71fdcb6a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1e4b372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e1e4b372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e71fdcb6a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e71fdcb6a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8215fa1c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08215fa1c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2e4ca9f94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2e4ca9f94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e4ca9f94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e4ca9f9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e4ca9f9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2e4ca9f9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e71fdcb6a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2e71fdcb6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e71fdcb6a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e71fdcb6a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d31a3fe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fd31a3fe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8215fa1c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8215fa1c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e71fdcb6a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e71fdcb6a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e71fdcb6a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e71fdcb6a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e71fdcb6a_1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e71fdcb6a_1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8215fa1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08215fa1c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e71fdcb6a_1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e71fdcb6a_1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e71fdcb6a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e71fdcb6a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7" name="Google Shape;11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ho5QA3HyGKU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://www.youtube.com/watch?v=BbtVa851bd8" TargetMode="External"/><Relationship Id="rId6" Type="http://schemas.openxmlformats.org/officeDocument/2006/relationships/image" Target="../media/image2.jpg"/><Relationship Id="rId7" Type="http://schemas.openxmlformats.org/officeDocument/2006/relationships/hyperlink" Target="http://www.youtube.com/watch?v=J-DwuDRJ7Io" TargetMode="External"/><Relationship Id="rId8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hyperlink" Target="http://www.youtube.com/watch?v=AizUWLQjeDw" TargetMode="External"/><Relationship Id="rId6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hyperlink" Target="mailto:lucie.toublanc@gmail.com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hyperlink" Target="http://www.youtube.com/watch?v=c3hTySWrhXQ" TargetMode="External"/><Relationship Id="rId8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X17dA-j1QIw" TargetMode="External"/><Relationship Id="rId5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hyperlink" Target="http://drive.google.com/file/d/1uJTHTdmNr2PfXl2uuYwOyPMtS4LuMddS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WWB6V5NBsIE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WWB6V5NBsIE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ERCew--zxUQ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69500" y="7045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Soirée OPEN CVX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Châtellerault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4 octobre 2024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141837" y="941588"/>
            <a:ext cx="4431826" cy="3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50" y="2571750"/>
            <a:ext cx="2906650" cy="8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598100" y="247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20h45 - 21h00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Témoignages de membres de la CVX</a:t>
            </a:r>
            <a:endParaRPr/>
          </a:p>
        </p:txBody>
      </p:sp>
      <p:pic>
        <p:nvPicPr>
          <p:cNvPr descr="Épisode 1 : une Communauté mondiale ignatienne&#10;&#10;🗨️ CVX propose d’expérimenter en équipe locale (6 à 9 membres environ) des partages confiants de relecture de vie et de prière. &#10;&#10;🪜Ces partages mensuels visent un chemin de croissance personnelle pour discerner (poser des choix éclairés), unifier sa vie (mieux se connaître) et approfondir sa foi avec l’aide de l’Esprit Saint.&#10;🧭 Chacun est appelé à servir le Christ dans son quotidien familial, conjugal, professionnel, associatif et citoyen, cherchant, avec joie et liberté, la volonté de Dieu – Dieu qui appelle à la vie, et invite à construire ensemble un monde juste et fraternel.&#10;&#10;🔋 Trouvez une équipe près de chez vous : www.cvxfrance.com" id="220" name="Google Shape;220;p34" title="La Communauté de Vie Chrétienne : témoignages - Épisode #0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00" y="1360275"/>
            <a:ext cx="2955300" cy="166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pisode 2 : des moyens pour suivre le Christ&#10;&#10;🗨️ CVX propose d’expérimenter en équipe locale (6 à 9 membres environ) des partages confiants de relecture de vie et de prière. &#10;&#10;🪜Ces partages mensuels visent un chemin de croissance personnelle pour discerner (poser des choix éclairés), unifier sa vie (mieux se connaître) et approfondir sa foi avec l’aide de l’Esprit Saint.&#10;🧭 Chacun est appelé à servir le Christ dans son quotidien familial, conjugal, professionnel, associatif et citoyen, cherchant, avec joie et liberté, la volonté de Dieu – Dieu qui appelle à la vie, et invite à construire ensemble un monde juste et fraternel.&#10;&#10;🔋 Trouvez une équipe près de chez vous : www.cvxfrance.com" id="221" name="Google Shape;221;p34" title="La Communauté de Vie Chrétienne : témoignages - Épisode #0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9000" y="1956100"/>
            <a:ext cx="2955291" cy="166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pisode 3 : vie communautaire et écoute&#10;&#10;🗨️ CVX propose d’expérimenter en équipe locale (6 à 9 membres environ) des partages confiants de relecture de vie et de prière. &#10;&#10;🪜Ces partages mensuels visent un chemin de croissance personnelle pour discerner (poser des choix éclairés), unifier sa vie (mieux se connaître) et approfondir sa foi avec l’aide de l’Esprit Saint.&#10;🧭 Chacun est appelé à servir le Christ dans son quotidien familial, conjugal, professionnel, associatif et citoyen, cherchant, avec joie et liberté, la volonté de Dieu – Dieu qui appelle à la vie, et invite à construire ensemble un monde juste et fraternel.&#10;&#10;🔋 Trouvez une équipe près de chez vous : www.cvxfrance.com" id="222" name="Google Shape;222;p34" title="La Communauté de Vie Chrétienne : témoignages - Épisode #0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4650" y="30226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99"/>
            <a:ext cx="4372600" cy="50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899" y="67211"/>
            <a:ext cx="2906650" cy="49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film par The Jesuits of the European Low Countries&#10;Scénario : Rick Timmermans&#10;Illustrations : Jedi Noordegraaf &#10;Animation : Rens Wegerif&#10;Audio : Guido Attema&#10;Musique composée par Juho Myllylä&#10;Coordination du projet : Nikolaas Sintobin sj" id="229" name="Google Shape;229;p35" title="Ignace de Loyola – Chercher et trouver Dieu en toutes chose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6950" y="333425"/>
            <a:ext cx="2070975" cy="11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598100" y="19237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21h00 - 21h45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Temps d’échange</a:t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On se met en groupe et on se laisse guider</a:t>
            </a:r>
            <a:endParaRPr/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975" y="3050397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21h00 - 21h45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Temps d’échange</a:t>
            </a:r>
            <a:endParaRPr sz="3644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3200"/>
              <a:t>Q</a:t>
            </a:r>
            <a:r>
              <a:rPr lang="fr" sz="3200"/>
              <a:t>u’est-ce que les </a:t>
            </a:r>
            <a:r>
              <a:rPr lang="fr" sz="3200"/>
              <a:t>vidéos</a:t>
            </a:r>
            <a:r>
              <a:rPr lang="fr" sz="3200"/>
              <a:t> et témoignages suscitent en moi ? Qu’est-ce que j’ai aimé et ce qui me questionne ?</a:t>
            </a:r>
            <a:endParaRPr sz="3200"/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3200"/>
              <a:t>Quelles seraient mes attentes pour un groupe d’échange en CVX ? </a:t>
            </a:r>
            <a:endParaRPr sz="3200"/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3200"/>
              <a:t>Ai-je des questions à poser à ceux </a:t>
            </a:r>
            <a:r>
              <a:rPr lang="fr" sz="3200"/>
              <a:t>qui sont en CVX ?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598100" y="16951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21h45 - 22h00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Retour en grand groupe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Ce qui nous a marqué dans nos échanges en groupes ?</a:t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Avec quoi je repars</a:t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 rotWithShape="1">
          <a:blip r:embed="rId3">
            <a:alphaModFix/>
          </a:blip>
          <a:srcRect b="23693" l="13688" r="0" t="0"/>
          <a:stretch/>
        </p:blipFill>
        <p:spPr>
          <a:xfrm>
            <a:off x="5455275" y="3250025"/>
            <a:ext cx="3187701" cy="1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598100" y="19999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280"/>
              <a:t>21h45 - 22h00 </a:t>
            </a:r>
            <a:endParaRPr sz="3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80"/>
              <a:t>Quelques indications sur le parcours découverte en CVX</a:t>
            </a:r>
            <a:endParaRPr sz="3280"/>
          </a:p>
          <a:p>
            <a:pPr indent="-424180" lvl="1" marL="914400" rtl="0" algn="l">
              <a:spcBef>
                <a:spcPts val="0"/>
              </a:spcBef>
              <a:spcAft>
                <a:spcPts val="0"/>
              </a:spcAft>
              <a:buSzPts val="3080"/>
              <a:buChar char="-"/>
            </a:pPr>
            <a:r>
              <a:rPr lang="fr" sz="3080"/>
              <a:t>Entretien avec une personne de la CVX</a:t>
            </a:r>
            <a:endParaRPr sz="3080"/>
          </a:p>
          <a:p>
            <a:pPr indent="-424180" lvl="1" marL="914400" rtl="0" algn="l">
              <a:spcBef>
                <a:spcPts val="0"/>
              </a:spcBef>
              <a:spcAft>
                <a:spcPts val="0"/>
              </a:spcAft>
              <a:buSzPts val="3080"/>
              <a:buChar char="-"/>
            </a:pPr>
            <a:r>
              <a:rPr lang="fr" sz="3080"/>
              <a:t>8 rencontres sur l’année incluant une halte spirituelle d’un week-end</a:t>
            </a:r>
            <a:endParaRPr sz="3080"/>
          </a:p>
          <a:p>
            <a:pPr indent="-424180" lvl="1" marL="914400" rtl="0" algn="l">
              <a:spcBef>
                <a:spcPts val="0"/>
              </a:spcBef>
              <a:spcAft>
                <a:spcPts val="0"/>
              </a:spcAft>
              <a:buSzPts val="3080"/>
              <a:buChar char="-"/>
            </a:pPr>
            <a:r>
              <a:rPr lang="fr" sz="3080"/>
              <a:t>Une évaluation et un discernement final pour continuer ou pas</a:t>
            </a:r>
            <a:endParaRPr sz="30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80"/>
              <a:t>Importance de faire le parcours en entier</a:t>
            </a:r>
            <a:endParaRPr b="1" sz="328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300" y="25500"/>
            <a:ext cx="1686326" cy="4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2975"/>
            <a:ext cx="376237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7175" y="503975"/>
            <a:ext cx="363855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400" y="3627125"/>
            <a:ext cx="3762375" cy="1334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écouverte du site de la Communauté de Vie Chrétienne (CVX) en France, à l'adresse cvxfrance.com. Avec ce site, vous trouverez des informations sur cette communauté ignatienne de laïcs engagés dans leur foi, et sur comment la rejoindre." id="260" name="Google Shape;260;p40" title="Le site web de la Communauté de Vie Chrétienne (CVX)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075" y="3274000"/>
            <a:ext cx="2372800" cy="13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/>
        </p:nvSpPr>
        <p:spPr>
          <a:xfrm>
            <a:off x="4417800" y="2967525"/>
            <a:ext cx="389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Contact pour la CVX sur CHATELLERAULT :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Lucie TOUBLANC - 06 95 88 33 21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lucie.toublanc@gmail.com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75" y="25488"/>
            <a:ext cx="7185125" cy="509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300" y="25500"/>
            <a:ext cx="1686326" cy="4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Vidéo</a:t>
            </a:r>
            <a:r>
              <a:rPr lang="fr"/>
              <a:t> pour présenter la</a:t>
            </a:r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175" y="208200"/>
            <a:ext cx="4052876" cy="115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Communauté de Vie Chrétienne propose de se retrouver régulièrement à 8-10 chrétiens, désireux de progresser dans leur vie de foi et leur mission, en prenant appui sur la Parole de Dieu et celles des autres. &#10;www.cvxfrance.com &#10;contact@cvxfrance.com" id="274" name="Google Shape;274;p42" title="En CVX, Dieu parle à chacun à travers la parole des compagn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6425" y="1547575"/>
            <a:ext cx="6048300" cy="34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334551" y="818663"/>
            <a:ext cx="5044924" cy="35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562524" y="875376"/>
            <a:ext cx="5107099" cy="34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265500" y="770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soirée</a:t>
            </a:r>
            <a:endParaRPr/>
          </a:p>
        </p:txBody>
      </p:sp>
      <p:sp>
        <p:nvSpPr>
          <p:cNvPr id="168" name="Google Shape;168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>
                <a:solidFill>
                  <a:srgbClr val="FF00FF"/>
                </a:solidFill>
              </a:rPr>
              <a:t>19h30 - 20h00</a:t>
            </a:r>
            <a:r>
              <a:rPr lang="fr"/>
              <a:t> Accueil et </a:t>
            </a:r>
            <a:r>
              <a:rPr lang="fr"/>
              <a:t>apéritif</a:t>
            </a:r>
            <a:r>
              <a:rPr lang="fr"/>
              <a:t> simple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>
                <a:solidFill>
                  <a:srgbClr val="FF00FF"/>
                </a:solidFill>
              </a:rPr>
              <a:t>20h00 - 20h15</a:t>
            </a:r>
            <a:r>
              <a:rPr lang="fr"/>
              <a:t> Présentation de chacun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>
                <a:solidFill>
                  <a:srgbClr val="FF00FF"/>
                </a:solidFill>
              </a:rPr>
              <a:t>20h15 - 20h45</a:t>
            </a:r>
            <a:r>
              <a:rPr lang="fr"/>
              <a:t> Temps de prière ignatien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>
                <a:solidFill>
                  <a:srgbClr val="FF00FF"/>
                </a:solidFill>
              </a:rPr>
              <a:t>20h45 - 21h00</a:t>
            </a:r>
            <a:r>
              <a:rPr lang="fr"/>
              <a:t> Présentation de la CVX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>
                <a:solidFill>
                  <a:srgbClr val="FF00FF"/>
                </a:solidFill>
              </a:rPr>
              <a:t>21h00 - 21h45 </a:t>
            </a:r>
            <a:r>
              <a:rPr lang="fr"/>
              <a:t>Temps d’échange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>
                <a:solidFill>
                  <a:srgbClr val="FF00FF"/>
                </a:solidFill>
              </a:rPr>
              <a:t>21h45 - 22h00</a:t>
            </a:r>
            <a:r>
              <a:rPr lang="fr"/>
              <a:t> Relecture “Avec quoi je repars” 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75" y="86925"/>
            <a:ext cx="2906650" cy="8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5" y="2307525"/>
            <a:ext cx="2859450" cy="27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34701" y="-1466250"/>
            <a:ext cx="5142599" cy="80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/>
          <p:nvPr/>
        </p:nvSpPr>
        <p:spPr>
          <a:xfrm>
            <a:off x="1007125" y="168775"/>
            <a:ext cx="1359300" cy="39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4"/>
          <p:cNvSpPr txBox="1"/>
          <p:nvPr>
            <p:ph idx="4294967295" type="subTitle"/>
          </p:nvPr>
        </p:nvSpPr>
        <p:spPr>
          <a:xfrm rot="5400000">
            <a:off x="-1349800" y="1352550"/>
            <a:ext cx="5139900" cy="243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b="1" lang="fr" sz="2380">
                <a:solidFill>
                  <a:srgbClr val="CC0000"/>
                </a:solidFill>
              </a:rPr>
              <a:t>VENDREDI 4 OCTOBRE 2024</a:t>
            </a:r>
            <a:endParaRPr b="1" sz="238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49734"/>
              <a:buNone/>
            </a:pPr>
            <a:r>
              <a:t/>
            </a:r>
            <a:endParaRPr b="1" sz="1879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49734"/>
              <a:buNone/>
            </a:pPr>
            <a:r>
              <a:rPr b="1" lang="fr" sz="1879">
                <a:solidFill>
                  <a:srgbClr val="CC0000"/>
                </a:solidFill>
              </a:rPr>
              <a:t>Lieu </a:t>
            </a:r>
            <a:r>
              <a:rPr lang="fr" sz="1879"/>
              <a:t>: </a:t>
            </a:r>
            <a:r>
              <a:rPr lang="fr" sz="1779"/>
              <a:t>Salles Colbert Lebeau </a:t>
            </a:r>
            <a:endParaRPr sz="177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52528"/>
              <a:buNone/>
            </a:pPr>
            <a:r>
              <a:rPr lang="fr" sz="1779"/>
              <a:t>22 rue des Loges</a:t>
            </a:r>
            <a:r>
              <a:rPr lang="fr" sz="1779"/>
              <a:t>, </a:t>
            </a:r>
            <a:r>
              <a:rPr lang="fr" sz="1779"/>
              <a:t>Châtellerault</a:t>
            </a:r>
            <a:endParaRPr sz="177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44951"/>
              <a:buNone/>
            </a:pPr>
            <a:r>
              <a:t/>
            </a:r>
            <a:endParaRPr b="1" sz="208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44951"/>
              <a:buNone/>
            </a:pPr>
            <a:r>
              <a:rPr b="1" lang="fr" sz="2080">
                <a:solidFill>
                  <a:srgbClr val="CC0000"/>
                </a:solidFill>
              </a:rPr>
              <a:t>19h30 - 22h00</a:t>
            </a:r>
            <a:r>
              <a:rPr lang="fr" sz="1879"/>
              <a:t> </a:t>
            </a:r>
            <a:r>
              <a:rPr lang="fr" sz="1679"/>
              <a:t>Soirée découverte (</a:t>
            </a:r>
            <a:r>
              <a:rPr lang="fr" sz="1679"/>
              <a:t>Apéritif</a:t>
            </a:r>
            <a:r>
              <a:rPr lang="fr" sz="1679"/>
              <a:t> accueil - 19h30-20h00)</a:t>
            </a:r>
            <a:endParaRPr sz="167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47222"/>
              <a:buNone/>
            </a:pPr>
            <a:r>
              <a:t/>
            </a:r>
            <a:endParaRPr b="1" sz="1979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ct val="47222"/>
              <a:buNone/>
            </a:pPr>
            <a:r>
              <a:rPr b="1" lang="fr" sz="1979">
                <a:solidFill>
                  <a:srgbClr val="CC0000"/>
                </a:solidFill>
              </a:rPr>
              <a:t>Contact </a:t>
            </a:r>
            <a:r>
              <a:rPr lang="fr" sz="1580"/>
              <a:t>06 95 88 33 21 - lucie.toublanc@gmail.com</a:t>
            </a:r>
            <a:endParaRPr sz="158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1137" y="-1071139"/>
            <a:ext cx="5157875" cy="73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5"/>
          <p:cNvSpPr/>
          <p:nvPr/>
        </p:nvSpPr>
        <p:spPr>
          <a:xfrm rot="5400000">
            <a:off x="529700" y="473975"/>
            <a:ext cx="1203000" cy="484500"/>
          </a:xfrm>
          <a:prstGeom prst="rect">
            <a:avLst/>
          </a:prstGeom>
          <a:solidFill>
            <a:srgbClr val="FF8E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Roboto"/>
                <a:ea typeface="Roboto"/>
                <a:cs typeface="Roboto"/>
                <a:sym typeface="Roboto"/>
              </a:rPr>
              <a:t>LE VENDREDI 4 OCTOBRE 2024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5"/>
          <p:cNvSpPr/>
          <p:nvPr/>
        </p:nvSpPr>
        <p:spPr>
          <a:xfrm rot="5400000">
            <a:off x="-470050" y="2930200"/>
            <a:ext cx="3729900" cy="699900"/>
          </a:xfrm>
          <a:prstGeom prst="rect">
            <a:avLst/>
          </a:prstGeom>
          <a:solidFill>
            <a:srgbClr val="FF8E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Infos et inscriptions : Lucie TOUBLANC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email : lucie.toublanc@gmail.com 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Téléphone</a:t>
            </a:r>
            <a:r>
              <a:rPr b="1" lang="f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: 06.95.88.33.21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5"/>
          <p:cNvSpPr/>
          <p:nvPr/>
        </p:nvSpPr>
        <p:spPr>
          <a:xfrm rot="5400000">
            <a:off x="-515475" y="2544675"/>
            <a:ext cx="2714100" cy="484500"/>
          </a:xfrm>
          <a:prstGeom prst="rect">
            <a:avLst/>
          </a:prstGeom>
          <a:solidFill>
            <a:srgbClr val="FF8E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Roboto"/>
                <a:ea typeface="Roboto"/>
                <a:cs typeface="Roboto"/>
                <a:sym typeface="Roboto"/>
              </a:rPr>
              <a:t>Salles Colbert Lebeau 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Roboto"/>
                <a:ea typeface="Roboto"/>
                <a:cs typeface="Roboto"/>
                <a:sym typeface="Roboto"/>
              </a:rPr>
              <a:t>22 rue des Loges, </a:t>
            </a:r>
            <a:r>
              <a:rPr b="1" lang="fr" sz="1100">
                <a:latin typeface="Roboto"/>
                <a:ea typeface="Roboto"/>
                <a:cs typeface="Roboto"/>
                <a:sym typeface="Roboto"/>
              </a:rPr>
              <a:t>Châtellerault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598100" y="19237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19h30 - 20h00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Accueil et apéritif simple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650" y="2968097"/>
            <a:ext cx="3092142" cy="207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20h00 - 20h15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de chacun</a:t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Qui suis je ?</a:t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Qu’est-ce que je fais ? </a:t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Est-ce que je connais CVX et/ou la spiritualité Ignatienne ?</a:t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Mon désir pour ce soir ?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475" y="348888"/>
            <a:ext cx="2334725" cy="222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6531325" y="-76200"/>
            <a:ext cx="233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 grand groupe</a:t>
            </a:r>
            <a:endParaRPr sz="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598100" y="15427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20h15 - 20h45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Temps de prière ignatien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550" y="3177397"/>
            <a:ext cx="5548076" cy="184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 title="taize-instrumental-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181013" y="808912"/>
            <a:ext cx="8781900" cy="3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1- Ecoute, entends la voix de Dieu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celui qui a soif, il vient se révéler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Ecoute, que tout en toi se taise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tout en toi s’apaise et que parle ton Dieu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2- Ecoute, laisse-là ton souci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se taisent les mots, que s’éloignent les cris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Ecoute, Dieu sème sans compter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 parole est le pain qui vient nous rassasier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Écoute&#10;© Ateliers du Chemin Neuf - CD1&#10;&#10;Acheter la partition : http://www.laboutique-chemin-neuf.com/&#10;&#10;1. Écoute, &#10;Entends la voix de Dieu. &#10;A celui qui a soif,&#10;Il vient se révéler. &#10;Écoute, &#10;Que tout en toi se taise, &#10;Que tout en toi s’apaise, &#10;Et que parle ton Dieu.&#10;&#10;2. Écoute,&#10;Laisse-là ton souci,&#10;Que se taisent les mots,&#10;Que s’éloignent les cris.&#10;Écoute,&#10;Dieu sème sans compter.&#10;Sa parole est le pain&#10;Qui vient nous rassasier.&#10;&#10;3. Écoute,&#10;Dieu t’invite au désert,&#10;Au silence du cœur,&#10;A la source sans fin.&#10;Écoute,&#10;Il se tient à la porte,&#10;Il frappe, et bienheureux&#10;Celui qui ouvrira." id="196" name="Google Shape;196;p30" title="Écou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4975" y="3977675"/>
            <a:ext cx="1775600" cy="9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88000">
              <a:srgbClr val="B3D1EC"/>
            </a:gs>
            <a:gs pos="93000">
              <a:srgbClr val="B3D1EC"/>
            </a:gs>
            <a:gs pos="100000">
              <a:srgbClr val="CCE0F2"/>
            </a:gs>
          </a:gsLst>
          <a:lin ang="5400012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ctrTitle"/>
          </p:nvPr>
        </p:nvSpPr>
        <p:spPr>
          <a:xfrm>
            <a:off x="3404286" y="841772"/>
            <a:ext cx="3799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825" y="-54775"/>
            <a:ext cx="7347875" cy="53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/>
        </p:nvSpPr>
        <p:spPr>
          <a:xfrm>
            <a:off x="181013" y="808912"/>
            <a:ext cx="8781900" cy="3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4- Ecoute, Dieu passe près de toi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Dans la brise légère, dans le vent de l’Esprit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Ecoute, tu es aimé de Dieu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 es choisi de Dieu, il veut pour toi la Vie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Écoute&#10;© Ateliers du Chemin Neuf - CD1&#10;&#10;Acheter la partition : http://www.laboutique-chemin-neuf.com/&#10;&#10;1. Écoute, &#10;Entends la voix de Dieu. &#10;A celui qui a soif,&#10;Il vient se révéler. &#10;Écoute, &#10;Que tout en toi se taise, &#10;Que tout en toi s’apaise, &#10;Et que parle ton Dieu.&#10;&#10;2. Écoute,&#10;Laisse-là ton souci,&#10;Que se taisent les mots,&#10;Que s’éloignent les cris.&#10;Écoute,&#10;Dieu sème sans compter.&#10;Sa parole est le pain&#10;Qui vient nous rassasier.&#10;&#10;3. Écoute,&#10;Dieu t’invite au désert,&#10;Au silence du cœur,&#10;A la source sans fin.&#10;Écoute,&#10;Il se tient à la porte,&#10;Il frappe, et bienheureux&#10;Celui qui ouvrira." id="208" name="Google Shape;208;p32" title="Écou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0338" y="4145138"/>
            <a:ext cx="998381" cy="74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598100" y="12379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20h45 - 21h00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de la CVX</a:t>
            </a:r>
            <a:endParaRPr/>
          </a:p>
        </p:txBody>
      </p:sp>
      <p:pic>
        <p:nvPicPr>
          <p:cNvPr descr="Se retrouver en communauté environ deux heures pour :&#10;* Prier à partir des Ecritures&#10;* Partager en toute confiance et bienveillance&#10;∴ parler en vérité d'instants choisis du quotidien&#10;∴ écouter &quot;jusqu'au bout&quot; &#10;* Questionner et me laisser questionner par ce qui a résonné en moi&#10;*Evaluer comment j’ai vécu la rencontre et repartir dynamisé avec ce qui a été partagé.&#10;&#10;∴ Comment rejoindre la CVX ? ∴&#10;&#10;Un parcours Découverte est proposé, dans de nombreuses villes, aux personnes qui souhaitent expérimenter le &quot;chemin CVX&quot; et faire partie d’une équipe fraternelle.&#10;Il comprend sept soirées et une halte spirituelle.&#10;&#10;∴ Pour tout renseignement, consultez www.cvxfrance.com, rubrique &quot;Nous rencontrer&quot;. ∴" id="214" name="Google Shape;214;p33" title="Donner du sens à ma vie - Communauté de Vie Chrétienne (CVX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675" y="2267875"/>
            <a:ext cx="4633425" cy="26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